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4032" r:id="rId7"/>
    <p:sldMasterId id="2147484288" r:id="rId8"/>
    <p:sldMasterId id="2147484300" r:id="rId9"/>
    <p:sldMasterId id="2147484312" r:id="rId10"/>
    <p:sldMasterId id="2147484324" r:id="rId11"/>
    <p:sldMasterId id="2147484336" r:id="rId12"/>
    <p:sldMasterId id="2147484348" r:id="rId13"/>
    <p:sldMasterId id="2147484360" r:id="rId14"/>
    <p:sldMasterId id="2147484372" r:id="rId15"/>
  </p:sldMasterIdLst>
  <p:notesMasterIdLst>
    <p:notesMasterId r:id="rId159"/>
  </p:notesMasterIdLst>
  <p:handoutMasterIdLst>
    <p:handoutMasterId r:id="rId160"/>
  </p:handoutMasterIdLst>
  <p:sldIdLst>
    <p:sldId id="267" r:id="rId16"/>
    <p:sldId id="457" r:id="rId17"/>
    <p:sldId id="458" r:id="rId18"/>
    <p:sldId id="474" r:id="rId19"/>
    <p:sldId id="471" r:id="rId20"/>
    <p:sldId id="475" r:id="rId21"/>
    <p:sldId id="476" r:id="rId22"/>
    <p:sldId id="658" r:id="rId23"/>
    <p:sldId id="659" r:id="rId24"/>
    <p:sldId id="660" r:id="rId25"/>
    <p:sldId id="661" r:id="rId26"/>
    <p:sldId id="662" r:id="rId27"/>
    <p:sldId id="663" r:id="rId28"/>
    <p:sldId id="664" r:id="rId29"/>
    <p:sldId id="665" r:id="rId30"/>
    <p:sldId id="666" r:id="rId31"/>
    <p:sldId id="312" r:id="rId32"/>
    <p:sldId id="313" r:id="rId33"/>
    <p:sldId id="445" r:id="rId34"/>
    <p:sldId id="446" r:id="rId35"/>
    <p:sldId id="262" r:id="rId36"/>
    <p:sldId id="388" r:id="rId37"/>
    <p:sldId id="376" r:id="rId38"/>
    <p:sldId id="596" r:id="rId39"/>
    <p:sldId id="597" r:id="rId40"/>
    <p:sldId id="598" r:id="rId41"/>
    <p:sldId id="599" r:id="rId42"/>
    <p:sldId id="317" r:id="rId43"/>
    <p:sldId id="378" r:id="rId44"/>
    <p:sldId id="318" r:id="rId45"/>
    <p:sldId id="667" r:id="rId46"/>
    <p:sldId id="668" r:id="rId47"/>
    <p:sldId id="669" r:id="rId48"/>
    <p:sldId id="670" r:id="rId49"/>
    <p:sldId id="671" r:id="rId50"/>
    <p:sldId id="672" r:id="rId51"/>
    <p:sldId id="673" r:id="rId52"/>
    <p:sldId id="674" r:id="rId53"/>
    <p:sldId id="675" r:id="rId54"/>
    <p:sldId id="676" r:id="rId55"/>
    <p:sldId id="677" r:id="rId56"/>
    <p:sldId id="678" r:id="rId57"/>
    <p:sldId id="679" r:id="rId58"/>
    <p:sldId id="680" r:id="rId59"/>
    <p:sldId id="681" r:id="rId60"/>
    <p:sldId id="682" r:id="rId61"/>
    <p:sldId id="683" r:id="rId62"/>
    <p:sldId id="684" r:id="rId63"/>
    <p:sldId id="685" r:id="rId64"/>
    <p:sldId id="686" r:id="rId65"/>
    <p:sldId id="687" r:id="rId66"/>
    <p:sldId id="688" r:id="rId67"/>
    <p:sldId id="689" r:id="rId68"/>
    <p:sldId id="690" r:id="rId69"/>
    <p:sldId id="691" r:id="rId70"/>
    <p:sldId id="692" r:id="rId71"/>
    <p:sldId id="693" r:id="rId72"/>
    <p:sldId id="694" r:id="rId73"/>
    <p:sldId id="695" r:id="rId74"/>
    <p:sldId id="696" r:id="rId75"/>
    <p:sldId id="697" r:id="rId76"/>
    <p:sldId id="319" r:id="rId77"/>
    <p:sldId id="499" r:id="rId78"/>
    <p:sldId id="504" r:id="rId79"/>
    <p:sldId id="500" r:id="rId80"/>
    <p:sldId id="505" r:id="rId81"/>
    <p:sldId id="501" r:id="rId82"/>
    <p:sldId id="506" r:id="rId83"/>
    <p:sldId id="626" r:id="rId84"/>
    <p:sldId id="627" r:id="rId85"/>
    <p:sldId id="502" r:id="rId86"/>
    <p:sldId id="503" r:id="rId87"/>
    <p:sldId id="628" r:id="rId88"/>
    <p:sldId id="629" r:id="rId89"/>
    <p:sldId id="324" r:id="rId90"/>
    <p:sldId id="325" r:id="rId91"/>
    <p:sldId id="630" r:id="rId92"/>
    <p:sldId id="631" r:id="rId93"/>
    <p:sldId id="632" r:id="rId94"/>
    <p:sldId id="633" r:id="rId95"/>
    <p:sldId id="634" r:id="rId96"/>
    <p:sldId id="635" r:id="rId97"/>
    <p:sldId id="327" r:id="rId98"/>
    <p:sldId id="636" r:id="rId99"/>
    <p:sldId id="637" r:id="rId100"/>
    <p:sldId id="638" r:id="rId101"/>
    <p:sldId id="639" r:id="rId102"/>
    <p:sldId id="640" r:id="rId103"/>
    <p:sldId id="641" r:id="rId104"/>
    <p:sldId id="642" r:id="rId105"/>
    <p:sldId id="643" r:id="rId106"/>
    <p:sldId id="644" r:id="rId107"/>
    <p:sldId id="645" r:id="rId108"/>
    <p:sldId id="646" r:id="rId109"/>
    <p:sldId id="647" r:id="rId110"/>
    <p:sldId id="648" r:id="rId111"/>
    <p:sldId id="649" r:id="rId112"/>
    <p:sldId id="650" r:id="rId113"/>
    <p:sldId id="651" r:id="rId114"/>
    <p:sldId id="652" r:id="rId115"/>
    <p:sldId id="653" r:id="rId116"/>
    <p:sldId id="654" r:id="rId117"/>
    <p:sldId id="655" r:id="rId118"/>
    <p:sldId id="333" r:id="rId119"/>
    <p:sldId id="337" r:id="rId120"/>
    <p:sldId id="338" r:id="rId121"/>
    <p:sldId id="460" r:id="rId122"/>
    <p:sldId id="466" r:id="rId123"/>
    <p:sldId id="462" r:id="rId124"/>
    <p:sldId id="467" r:id="rId125"/>
    <p:sldId id="463" r:id="rId126"/>
    <p:sldId id="468" r:id="rId127"/>
    <p:sldId id="464" r:id="rId128"/>
    <p:sldId id="469" r:id="rId129"/>
    <p:sldId id="465" r:id="rId130"/>
    <p:sldId id="470" r:id="rId131"/>
    <p:sldId id="581" r:id="rId132"/>
    <p:sldId id="366" r:id="rId133"/>
    <p:sldId id="703" r:id="rId134"/>
    <p:sldId id="702" r:id="rId135"/>
    <p:sldId id="720" r:id="rId136"/>
    <p:sldId id="705" r:id="rId137"/>
    <p:sldId id="706" r:id="rId138"/>
    <p:sldId id="707" r:id="rId139"/>
    <p:sldId id="708" r:id="rId140"/>
    <p:sldId id="710" r:id="rId141"/>
    <p:sldId id="709" r:id="rId142"/>
    <p:sldId id="711" r:id="rId143"/>
    <p:sldId id="717" r:id="rId144"/>
    <p:sldId id="718" r:id="rId145"/>
    <p:sldId id="719" r:id="rId146"/>
    <p:sldId id="712" r:id="rId147"/>
    <p:sldId id="713" r:id="rId148"/>
    <p:sldId id="714" r:id="rId149"/>
    <p:sldId id="715" r:id="rId150"/>
    <p:sldId id="716" r:id="rId151"/>
    <p:sldId id="721" r:id="rId152"/>
    <p:sldId id="698" r:id="rId153"/>
    <p:sldId id="699" r:id="rId154"/>
    <p:sldId id="700" r:id="rId155"/>
    <p:sldId id="701" r:id="rId156"/>
    <p:sldId id="656" r:id="rId157"/>
    <p:sldId id="657" r:id="rId158"/>
  </p:sldIdLst>
  <p:sldSz cx="9144000" cy="6858000" type="screen4x3"/>
  <p:notesSz cx="6858000" cy="9945688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BFBFBF"/>
    <a:srgbClr val="0000FF"/>
    <a:srgbClr val="BBE0E3"/>
    <a:srgbClr val="C00000"/>
    <a:srgbClr val="953735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>
        <p:scale>
          <a:sx n="100" d="100"/>
          <a:sy n="100" d="100"/>
        </p:scale>
        <p:origin x="1194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38" Type="http://schemas.openxmlformats.org/officeDocument/2006/relationships/slide" Target="slides/slide123.xml"/><Relationship Id="rId154" Type="http://schemas.openxmlformats.org/officeDocument/2006/relationships/slide" Target="slides/slide139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144" Type="http://schemas.openxmlformats.org/officeDocument/2006/relationships/slide" Target="slides/slide129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60" Type="http://schemas.openxmlformats.org/officeDocument/2006/relationships/handoutMaster" Target="handoutMasters/handoutMaster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34" Type="http://schemas.openxmlformats.org/officeDocument/2006/relationships/slide" Target="slides/slide119.xml"/><Relationship Id="rId139" Type="http://schemas.openxmlformats.org/officeDocument/2006/relationships/slide" Target="slides/slide12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55" Type="http://schemas.openxmlformats.org/officeDocument/2006/relationships/slide" Target="slides/slide140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45" Type="http://schemas.openxmlformats.org/officeDocument/2006/relationships/slide" Target="slides/slide130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30" Type="http://schemas.openxmlformats.org/officeDocument/2006/relationships/slide" Target="slides/slide115.xml"/><Relationship Id="rId135" Type="http://schemas.openxmlformats.org/officeDocument/2006/relationships/slide" Target="slides/slide120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51" Type="http://schemas.openxmlformats.org/officeDocument/2006/relationships/slide" Target="slides/slide136.xml"/><Relationship Id="rId156" Type="http://schemas.openxmlformats.org/officeDocument/2006/relationships/slide" Target="slides/slide141.xml"/><Relationship Id="rId16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3A1BB-9881-4289-9A6E-AF77722FFBE7}" type="datetimeFigureOut">
              <a:rPr lang="it-IT" smtClean="0"/>
              <a:t>11/01/2014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41568-4A81-4B62-98BF-71F05D2DB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246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8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202"/>
            <a:ext cx="5486400" cy="44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8E1B5DE8-3568-44C8-A0BE-08AA20B0FAAC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8334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C55D2D-74E8-41E1-B57F-5FD7969EA8B7}" type="slidenum">
              <a:rPr lang="es-ES" smtClean="0">
                <a:latin typeface="Times" pitchFamily="18" charset="0"/>
              </a:rPr>
              <a:pPr/>
              <a:t>1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8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0B8D8-F76A-4038-88F6-9B3D32984902}" type="slidenum">
              <a:rPr lang="es-ES" smtClean="0">
                <a:latin typeface="Times" pitchFamily="18" charset="0"/>
              </a:rPr>
              <a:pPr/>
              <a:t>21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16BE6-495A-4A75-84C7-E543AD503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E5793-9791-4EFD-95C9-5ACF0A78BD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591E8-F684-4BE1-9E39-3078551FE3F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AAA17-B309-4546-93C1-935A3CEA12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D843-112D-4A49-8CD1-841F0BCBAAB3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4BFF1-762C-4004-ACBD-FFEBE77F3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EFE4-00CD-4BCF-B04D-BC1EBE1888FF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29F5-CC22-455A-86AB-058298A49F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5D802-6F16-41F6-96AA-07B554A922D0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93537-7D58-4387-A3CE-6EC6C6699E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3A652-1C24-4694-88E7-1F1608CC2E10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4007-5CBE-4A0C-BC7D-AB039A6ED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8CC22-FC44-4DA1-8BD7-55F0CB3F636D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A534B-C0F5-4291-BD78-D83A5CB63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4E3D-76AA-4006-A043-F8F0902C1C79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BBD4A-D2F0-41BA-A5FE-152DB5083E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FB56-3B54-4EC2-A5D9-07FCCB7FD62E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A5A0-2E40-435E-934E-A1ABA8EFAC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B4572-A607-4F90-8FD7-81BA83041BF7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0E523-850A-4453-A82D-34D97A8464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3BE02-27AB-4264-971C-FE2C0745888D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FAE4-1DB1-4BF2-BEDF-E2CD13D18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D378-A983-41E1-A1A0-A6D5E628D7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337B4-2EE2-41BA-B133-319A742E7246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8D4B5-377B-4F58-9BD2-88B02F1FE9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B2710-BC2A-4681-9222-B80639489D42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2065-DCD6-4CB3-8DC4-6E60C590A8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0FF-2653-4716-A047-1D33A08525E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30022-784A-4AA4-BC8C-5731FAEAC3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A188C-7289-407E-A664-B329ED0B0CD3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3A5DF-4C00-4903-ABEB-7176B4C08A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E20C9-0602-4C85-BC82-FD0A9C87FFC6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20C04-47E6-40B4-8F08-4DC78D2A4A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6B006-1DDC-45C0-884C-5F09229EC74F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25628-9E19-428D-B208-223638CBA0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F7F7-0303-4776-B3E6-3765913CB3DD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25E53-5B29-4505-BD2E-DFAC6225F4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A5781-663C-46D0-8139-7B4A45C410DF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73D7E-8C90-461B-A4D4-86F6115505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C3A04-D3C0-490E-8301-8922DD6948B0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F88F-1AA3-4BEE-94BB-26D3D1E38A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4FD1E-5372-4529-B197-C3C4D042B4CA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4C86E-BF28-453F-841F-CE9B622FA7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CE5A5-F48F-4297-A8CC-619ABE4B2D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BA730-35BA-4F42-8A26-9EE1279ADF8D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05A1F-B4E0-4615-B85D-1C2B9CA1D9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52E7-A46F-4EDA-857E-CAFFD568D710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B4789-94E7-4DD1-A55C-A4FA84994F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6E667-90E4-4100-A404-FAB7EBF2D5D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23219-DBFF-493B-B7A9-39C55E290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77AA-41A6-410C-8226-AA88D2C25F4F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27C69-CFD8-4D91-AA29-317CFA77EA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0F95-F20C-47AB-AC42-0CA58B5B41F7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4C8C8-42AF-4486-B999-5A83A86376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94CAA-0DDF-4903-870A-4CAAA8C23403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55176-E362-4A5A-A4AF-A8629E876E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E45CE-F7AF-44CB-B55F-D51B0817AF2D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EA0ED-1C8C-446C-BDC9-1B764602DB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98B1A-32EC-4DE7-875C-D4EBA2D8CB38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5E3E1-E9DA-453E-A4E1-B8941F7C5E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9BF78-6AAF-4760-907C-D58433A4C73F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F9173-C7BE-4EA1-AECA-E5600BAD0F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F1E0-E778-4150-B8FA-AE9AAB205DE7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183A9-1EF5-4EB6-9454-CF7E35A5DC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23FC4-BC09-42E4-A36F-3AFC098943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CFEC-0529-4728-B16E-FDEFB315783A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8CEF-8149-45ED-BFA8-D9616A6D1D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DA04F-16CD-44CA-9E9E-E6EBB44A18A5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58E96-922C-4665-B2C9-C4A792AB9A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97DB-277C-4550-B20C-49801849F290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FD059-D0F2-4E4C-B930-01A8208709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E2BBF-9F0B-4624-A027-95348A0B9F99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4E29-5E79-4339-A16E-743BF66109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18403-3FCD-409F-84DF-CA5DFEC4C385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6E221-F1B5-4CF3-AE6E-A33D87ABDB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6D90B-4152-4F23-9972-D8957298648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4EED9-BEEC-4B3B-BA9D-FB94E988B7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67B45-ED72-4D1A-B147-FB00B6E79CAD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A3E97-34FD-41E6-8156-3689279221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11EAE-7EC6-454C-9E4D-4338B6F0E556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38F1-7EB1-4F2A-9268-D1B389B8AF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D36F0-19C4-43CF-983C-0D2CCF4EDBF9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1ACFE-5061-42A6-AEB2-5DA802A02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56724-5296-40F9-9666-CFD6AEE38C0E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5BCB2-EF2B-4752-BF87-CD2756F0AB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4154E-4956-4960-B41F-27EE8B6C8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F83F-5272-4227-B61E-34BF3D285685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3CD90-EE05-46F9-BC7D-572D94C8E5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1D31E-0E0E-4146-A211-B0AAC0720FAF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424D6-0062-45E0-9D5E-89AD4B373F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8A622-F622-43E3-AC54-AF0AB536DD6C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1C07-86B4-4174-86B5-A6DA90E816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D5E09-F82F-4EDE-AFB7-45422CC07220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1F708-7F62-4FF1-89FD-56C1BAF9E9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469D-66E3-4F81-83FA-8CD36F2ECF64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E3B59-E813-4125-B813-6F53F582C4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BDB6-E8DC-4BC6-8D00-97803EFEA409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3C774-7FCC-49F2-83AA-BB242CBCC5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7892B-78E4-47AB-9878-D6197D0B37EC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5308-CEFB-475D-8BB5-C0B6959A64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E0FC-2DC4-4A56-91CE-230610C5F607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E476-F313-4BF9-A394-1AE288AC37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D89C-5F94-48F9-99FD-5C77FE11CDBC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D199D-1245-4DAC-BE18-88DE4A7B1A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A4074-110E-4D17-B0CD-32B8EF07F680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F2E6-614B-4733-B4CF-CC72855179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84D2-0372-4C0F-B07B-99EF073FFD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C489-18ED-49BE-BB24-AA925AE1CC0E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0982A-7524-4695-904B-7D0C7B55AD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94F84-D934-4630-B9EE-8428655955AD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DD70-E1F4-4419-B188-BA67E0D620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E9398-B142-4DD5-9421-255E0FDACF22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7FD8-88DA-4A90-ADFC-09E0D16674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B8EA-A96C-4A2C-B5BC-88ABC0025037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A3553-5FA6-472D-A5A5-5763818A81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1604-6AE2-421A-B65D-8E4672E9A6E9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3B0A-2A8C-43B6-908F-E4F5E55B6F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D8FCA-4C03-4D1E-AA08-20A395EBC52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EA359-DD90-4AE6-8EF4-BA114650E97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E6F3B-8F50-4CA5-8436-09C99F5EF3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4756C-A755-4B93-9B5B-A310AED23E4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0CC35-728D-4435-BBCD-DC3A0912CA0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CD96D-862F-4BF4-B905-B306F41E7B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63F04-8646-4018-88FA-6FE1CA0754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C7590-1350-4B31-A136-08B5E993E1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95ED8-D5EE-450F-8E30-DF025BF602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9192C-E85E-42A4-B5BB-E5211A6F1A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A114D-4D2F-405A-98E7-80758F4BF8D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E44DA-E078-46F0-A976-0E0C8B349D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00E59-7553-45C6-BE7C-E3B832ABEE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C2DE8-92E2-4649-9F87-EF5476A08D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515AF-E74D-42D5-8567-5A5CD9C71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8C723-0F56-4160-BE83-29C40E0F2B5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5128C-7996-4009-8E98-030E450F3E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F862B-18DD-44C2-A01C-2CF9A8FFD0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A3637-D128-47C0-8577-58CB8D64A4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F1C94-7688-4DEE-A6C4-54BA9BE5AF0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437A4-EAAE-4113-8942-F24212EFA14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A47B6-1970-4EEC-AD37-23DEF9CEBED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40415-F000-4687-B9C5-E8EF3DEE7BD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5468C-07B9-4A28-971C-92132BE4C42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C239-BD16-449F-B7CD-39D6FC1C8F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CD50-9EAE-44E2-9C0C-6139F75035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C9DD0-FCB2-4CB7-9CA7-32E293450AE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DABD-3584-4C38-98D9-DDC42D3B7D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71A9C-3D77-41F6-8498-DCFC4412FC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9436D-4BBD-415A-B28E-907087F2F0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B788E-7D6B-43E0-8381-F92AF29589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073E-7AE6-42EC-AA6A-ACF66C800DD3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DA32-CB55-48FA-8357-6AC493C6A4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5133B-B0E2-48A1-94F2-2A684F16FC33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7A012-4484-40AB-AC00-6C5EF4A8BF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0EEF8-A0F0-4571-A60A-FFD3E6D538F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9AE77-5CFC-4F13-BAFE-A7A8413A6A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7AEE4-989B-426F-9B2A-52DCD3AC1B95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FA27-B8B0-4110-806F-2B2FEE7FB1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3CAB2-EBCF-40AC-8791-695AF82FC8E0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D3E86-A2EA-4B1F-A851-CDD9B0740E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B4B01-D19C-4856-8FDB-A8683C8666FD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CDEF9-87FC-4F1C-BA9E-B0C9052D0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3A890-6C92-4E59-A66B-BEF085E361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ECCA9-813B-4F76-AABB-9993105FABBB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FAF8-28F1-4831-A95B-E715CB06B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193ED-99D9-4F66-B500-6531DB10232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82BCC-32FA-4578-9806-2440FCFBFC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93B5C-83E0-4485-A21D-9BADD7F189F7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55AE4-FC68-4788-979B-448890609A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5CFB-F6E4-49A8-80E0-E1B663A642D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08FA-BCBD-4447-B4BA-773654E8C6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2A058-3559-4D2E-8C6F-6D8FCC4C1AD6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7C67D-FB41-423C-A2D2-914090BB86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87451-702D-4433-B8DD-CB0E92ACE0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E76F-2867-494A-B436-C3302D222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E70EF-9A2E-4775-99FF-AE73DE258F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6EFE1-40D8-4A71-A83F-6E4AF7B368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1ECAD-9B3A-44B2-A8D0-13C1B7DEE8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4B0A2-AD1A-4015-929F-42745735B6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0FD78-4BFD-4569-A81F-48C8EAB94E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8EA9C-18DA-4CB5-92AC-9CF2663859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EC45F-F260-491D-810A-1F582DB625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FD38C-7C0C-4FD3-A99A-C4C09A42D4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D190-D05A-47D3-A478-B8487387A1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E4AA9-7EE1-43F5-AF82-40F1A1457C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E610C-D9BD-4049-B5F2-4A21EC6C8533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A20A9-AEC1-41FA-A775-D01F880E6F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9FA63-FF08-4110-9DE5-4449A3A1FD4F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D2C24-4173-4A54-897D-8EB6E7ABAE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A7B96-E8E3-4442-8DBD-32E46A08A02E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A574E-ADE2-416E-B464-9C2BCD2312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6779B-45E3-4091-BDD0-4D3E6C52AC5D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6115-53F8-4D93-83AF-6109B8EE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1ED10-713D-4C0C-AA55-EA24C51001A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A142-97F3-4709-BB59-6EC59D9BF835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16BA5-973B-482E-B3C1-A56BE466D5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7C782-5ABD-428F-8B6E-8057870F40A2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AF627-3469-4C3F-9EB6-A6ED87EE89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E130B-B1CB-40F7-9E09-E88CD09667F3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C4120-7736-42B6-9D9C-0D540D08BB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AD8D6-A152-4505-9BF9-9A323FCD62B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A57A6-CC43-4099-B2D8-14547B7D28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3DF12-0835-4F8E-B151-86E1C84F73C9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720C2-AC8E-4BAD-9BA8-397C6480B6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9D5A5-2100-4D95-8C62-178E7DBE8080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8BCBF-5855-4D08-9E4E-42872E5B73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27BF-DA2B-436E-AB5B-B977C214E6A7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FC5F1-59CA-48FB-A6F6-0017B194DC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E10E-724F-47B0-902E-4FA442EB4A3D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15962-F37F-47E2-BC7C-7C3276582E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7F89D-530E-4386-998F-E875837905EE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C4951-C39A-4158-A025-65AF9DBE8A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5233D-D6C5-4FF1-AFCF-8C246CF7A773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7D409-2986-48D3-AF37-6432C0C943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83DB0-B14A-488E-B64A-52EC596272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6877-DD52-4267-B6E4-DDEEA3C4F3DC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1A4CC-8EDB-4E1F-A30D-6DEEB309BE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CC028-2460-44FA-854D-20EE026FF96E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DEEF9-690A-4957-A807-783A4F05DD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A5D85-D91E-4498-B349-03EAA59CF36E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A5547-3AAA-4147-84AE-92DBE87385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9D13E-AE23-41A1-8355-BB7986D5EBB6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3A204-2155-4AD4-869B-A25C7A2E17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D4EED-5833-451F-A918-E712FC9B678F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7FD43-68CE-445B-958F-DF00044516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470A1-D4D8-4553-A375-477D3F3ACFDE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82E2C-CD38-4F57-8654-CC013451BD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FCDAE-F7BD-454E-81A7-E0F93E749B9C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D8F6-E8E6-4163-BDE4-8D156BE7B1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5CDFB-5888-407D-B876-867D978405AC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25E56-BA72-47E9-8CA2-AB3F62FD1B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E051C-969C-4E8E-874E-C3C4C289329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5255A-E17A-44A7-B133-26FC0FC21F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18957-5E45-471D-A1C6-D1E0F05AD78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B580E-F555-4AF2-AD5B-3FED6C82B64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2E8A-D24A-45EA-A9F4-649C344302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AD207-5967-47E2-9C87-4E34759327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C142-C9CD-457F-B5EB-640C110D59A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F000D-2DD5-4B1B-A561-CA89057AA43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71875-81C2-473D-B809-EE9471EE21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AA70-E8AA-44AB-9448-347E7B989D9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B35AA-410F-40DA-A910-F6C88B7E40C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A0C0-7CC5-4FF3-B95B-78852F16424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4F57E-40F5-4627-A5D3-D72BF3BCF5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4356F-B36F-47AF-B992-812FE18E6F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102D1-B8D4-485D-BB42-C5BF73EF5E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4AA66-D308-4E82-9B5D-C7D581E417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19B4E-A3BB-400D-B275-14A33E9D2E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BC645-40DA-45D3-BCDC-1045508E08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64F1D-A902-4A71-B63D-E301898009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C825B-267C-4F75-82A6-7A1B19757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B11FF-4F90-491D-B69B-02C0DC0121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0DA87-4A9F-432C-B9F9-5DD2DC13EA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8017C-115C-493C-86C6-BE0994D6C1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F16F1-4552-4A99-82AA-0EB6C35C2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30B354F6-4EF6-4FB4-89C4-431743D526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402897-4AE6-4193-8686-255A0B607A44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DC7F2A-A3F1-41B4-AD21-EAA52CA67E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DE86E0F-A639-4AB9-A242-A8FB79042174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E45C1C9-83FA-4BC2-99FF-D586FE8DC5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C87E82-C875-4AFE-9786-8E0311DD6BE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80AA374-F557-4D0C-B703-EF9BF0CAD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F2DE47A-8C0F-46CF-A306-F55C371C9EF6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AA63AD6-CD67-42F9-8AE4-E8CA0CE432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DA6262-5B56-4ED3-8EB8-54F5D97312A3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D0639A-96BE-48A0-92BF-02FEFCA591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B428AC2-ECC7-45ED-8727-F785E81549B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1FFB2779-ED4A-4F85-83C5-84CC4239BB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4E7D1FA8-9B26-40B5-BD99-2580C6732B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92C772E3-05CA-4FA3-A5AE-05F275C2A1A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1DB12668-895F-4AAC-A313-34F4E9B24C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92E36A01-A65B-4640-849E-CB7D81CCA6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72B4AF-6E8C-4A61-8599-654611E483E1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C45C3B-6B98-49F8-9E2A-E12E925706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AFC431-A26C-471E-ABCB-0F55448B27B4}" type="datetimeFigureOut">
              <a:rPr lang="it-IT"/>
              <a:pPr>
                <a:defRPr/>
              </a:pPr>
              <a:t>11/01/2014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8EDB6C-AE26-4CC9-B799-16E7732320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46FF2DA2-E29C-4634-B43B-95EBFDBF50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7118DE75-4047-411A-8654-B1BE34AD36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5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0.xml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0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0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0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5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5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presepe altare\presepealtare2010-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884137" y="5357813"/>
            <a:ext cx="53928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12 </a:t>
            </a: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gennaio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2014</a:t>
            </a:r>
            <a:endParaRPr lang="ca-ES" sz="4800" i="1" dirty="0">
              <a:solidFill>
                <a:srgbClr val="0FDFFF"/>
              </a:solidFill>
              <a:latin typeface="Comic Sans MS" pitchFamily="66" charset="0"/>
            </a:endParaRPr>
          </a:p>
        </p:txBody>
      </p:sp>
      <p:sp>
        <p:nvSpPr>
          <p:cNvPr id="13316" name="CasellaDiTesto 4"/>
          <p:cNvSpPr txBox="1">
            <a:spLocks noChangeArrowheads="1"/>
          </p:cNvSpPr>
          <p:nvPr/>
        </p:nvSpPr>
        <p:spPr bwMode="auto">
          <a:xfrm>
            <a:off x="1071563" y="1143000"/>
            <a:ext cx="70723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6600">
                <a:solidFill>
                  <a:srgbClr val="0000FF"/>
                </a:solidFill>
                <a:latin typeface="Stencil" pitchFamily="82" charset="0"/>
              </a:rPr>
              <a:t>BATTESIMO</a:t>
            </a:r>
          </a:p>
          <a:p>
            <a:pPr algn="ctr"/>
            <a:r>
              <a:rPr lang="it-IT" sz="6600">
                <a:solidFill>
                  <a:srgbClr val="0000FF"/>
                </a:solidFill>
                <a:latin typeface="Stencil" pitchFamily="82" charset="0"/>
              </a:rPr>
              <a:t>DI</a:t>
            </a:r>
          </a:p>
          <a:p>
            <a:pPr algn="ctr"/>
            <a:r>
              <a:rPr lang="it-IT" sz="6600">
                <a:solidFill>
                  <a:srgbClr val="0000FF"/>
                </a:solidFill>
                <a:latin typeface="Stencil" pitchFamily="82" charset="0"/>
              </a:rPr>
              <a:t>GESU’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tangolo 1"/>
          <p:cNvSpPr>
            <a:spLocks noChangeArrowheads="1"/>
          </p:cNvSpPr>
          <p:nvPr/>
        </p:nvSpPr>
        <p:spPr bwMode="auto">
          <a:xfrm>
            <a:off x="285750" y="214313"/>
            <a:ext cx="85010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voi,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madrina, 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siete disposti ad aiutare i genitori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in questo compito così importante?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Sì.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85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785794"/>
            <a:ext cx="6218920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 dirty="0">
                <a:solidFill>
                  <a:srgbClr val="FF0000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 dirty="0">
                <a:solidFill>
                  <a:srgbClr val="FF0000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 dirty="0">
                <a:solidFill>
                  <a:srgbClr val="FF0000"/>
                </a:solidFill>
                <a:latin typeface="Calibri" pitchFamily="34" charset="0"/>
              </a:rPr>
              <a:t>cuore, </a:t>
            </a:r>
            <a:endParaRPr lang="it-IT" sz="66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101379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Ora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la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it-IT" sz="4000" b="1" dirty="0"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1" hangingPunct="1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1" hangingPunct="1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 eaLnBrk="1" hangingPunct="1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 eaLnBrk="1" hangingPunct="1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 eaLnBrk="1" hangingPunct="1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 eaLnBrk="1" hangingPunct="1">
              <a:defRPr/>
            </a:pPr>
            <a:endParaRPr lang="it-IT" sz="1600" dirty="0"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ChangeArrowheads="1"/>
          </p:cNvSpPr>
          <p:nvPr/>
        </p:nvSpPr>
        <p:spPr bwMode="auto">
          <a:xfrm>
            <a:off x="5357813" y="1214438"/>
            <a:ext cx="32861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fedeli,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l'angelo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ci invita,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venite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a Betlemme.</a:t>
            </a:r>
            <a:r>
              <a:rPr lang="it-IT" sz="4000" i="1">
                <a:latin typeface="Tahoma" pitchFamily="34" charset="0"/>
                <a:cs typeface="Tahoma" pitchFamily="34" charset="0"/>
              </a:rPr>
              <a:t> </a:t>
            </a:r>
            <a:endParaRPr lang="it-IT" sz="40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0835" name="Immagine 2" descr="Campo dei pastori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 descr="natale1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Immagine 2" descr="Campo dei pastori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4500563"/>
            <a:ext cx="8572500" cy="19383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notte risplende, tutto il mondo attende, seguiamo i pastori a Betlemme.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14313" y="142875"/>
            <a:ext cx="85725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Elena, 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con grande gioia la nostra comunità cristiana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accoglie. In suo nome io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segno con il segno della croce.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dopo di me anche voi, genitori,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madrina,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farete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sulla vostra bambina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il segno di Cristo Salvatore.</a:t>
            </a:r>
          </a:p>
        </p:txBody>
      </p:sp>
    </p:spTree>
    <p:extLst>
      <p:ext uri="{BB962C8B-B14F-4D97-AF65-F5344CB8AC3E}">
        <p14:creationId xmlns:p14="http://schemas.microsoft.com/office/powerpoint/2010/main" val="2512374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 descr="natale1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625" y="5072063"/>
            <a:ext cx="8501063" cy="1323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luce del mondo brilla in una grotta: la fede ci guida a Betlemme.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natale1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357313" y="357188"/>
            <a:ext cx="7500937" cy="1323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Figlio di Dio, Re dell'universo, </a:t>
            </a:r>
          </a:p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 è fatto bambino a Betlemme.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 descr="natale1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Diapositiv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4714875"/>
            <a:ext cx="8501062" cy="1323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Maria sua Madre è pur Madre nostra; con lei adoriamo il Bimbo Gesù.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natale1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M:\05 Fotografie\Gite\Terrasanta 2007\Terrasanta 2007 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ChangeArrowheads="1"/>
          </p:cNvSpPr>
          <p:nvPr/>
        </p:nvSpPr>
        <p:spPr bwMode="auto">
          <a:xfrm>
            <a:off x="428625" y="928688"/>
            <a:ext cx="82153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000" dirty="0">
                <a:latin typeface="Tahoma" pitchFamily="34" charset="0"/>
                <a:cs typeface="Tahoma" pitchFamily="34" charset="0"/>
              </a:rPr>
              <a:t>Dio misericordioso, che ci hai nutriti alla tua mensa, concedi a noi tuoi fedeli di ascoltare come discepoli il tuo Cristo, per chiamarci ed essere realmente tuoi figli. Per Cristo nostro Signore.			</a:t>
            </a:r>
            <a:r>
              <a:rPr lang="it-IT" sz="4000" b="1" dirty="0">
                <a:latin typeface="Tahoma" pitchFamily="34" charset="0"/>
                <a:cs typeface="Tahoma" pitchFamily="34" charset="0"/>
              </a:rPr>
              <a:t>Amen.</a:t>
            </a:r>
            <a:r>
              <a:rPr lang="it-IT" sz="4000" dirty="0"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147"/>
            <a:ext cx="9144000" cy="634170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85" y="1261684"/>
            <a:ext cx="8754615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058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santamariadellasperanzacesena.it/Immagini/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42938" y="285750"/>
            <a:ext cx="8001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 te che sei del mondo il Creatore,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7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09406" y="0"/>
            <a:ext cx="7725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Ceccotti Annamaria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81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44" y="0"/>
            <a:ext cx="2304256" cy="345638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068035" y="0"/>
            <a:ext cx="3007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Franchi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612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" y="762000"/>
            <a:ext cx="9144000" cy="609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36968" y="0"/>
            <a:ext cx="307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Nencini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7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1485"/>
            <a:ext cx="5186673" cy="40985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ttangolo 3"/>
          <p:cNvSpPr/>
          <p:nvPr/>
        </p:nvSpPr>
        <p:spPr>
          <a:xfrm>
            <a:off x="5004048" y="-171400"/>
            <a:ext cx="3416320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Ceccotti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5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004048" y="-171400"/>
            <a:ext cx="3416320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Ceccotti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92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9512" y="-80665"/>
            <a:ext cx="3031600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Donnini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45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6348"/>
            <a:ext cx="9144000" cy="609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508104" y="0"/>
            <a:ext cx="2404441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Tovoli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59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508104" y="0"/>
            <a:ext cx="2404441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Tovoli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785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76" y="762000"/>
            <a:ext cx="9144000" cy="6096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508104" y="0"/>
            <a:ext cx="2404441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Tovoli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50"/>
          <a:stretch/>
        </p:blipFill>
        <p:spPr>
          <a:xfrm>
            <a:off x="1907704" y="795536"/>
            <a:ext cx="5712635" cy="3672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65274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839927" y="0"/>
            <a:ext cx="1740798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Orsi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39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571500"/>
            <a:ext cx="8180387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" y="357188"/>
            <a:ext cx="87868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mancano pani e fuoco, o mio Signore.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56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2211"/>
            <a:ext cx="9144000" cy="6096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839927" y="0"/>
            <a:ext cx="1740798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Orsi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3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2564904"/>
            <a:ext cx="5255568" cy="3503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ttangolo 3"/>
          <p:cNvSpPr/>
          <p:nvPr/>
        </p:nvSpPr>
        <p:spPr>
          <a:xfrm>
            <a:off x="5839927" y="0"/>
            <a:ext cx="1740798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Orsi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482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" y="-1441"/>
            <a:ext cx="6227676" cy="41517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425957"/>
            <a:ext cx="5148064" cy="343204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256048" y="116632"/>
            <a:ext cx="2811924" cy="175432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Ghera</a:t>
            </a:r>
            <a:endParaRPr lang="it-IT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Vinicio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39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562" y="4158954"/>
            <a:ext cx="4063380" cy="270892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7504" y="5103674"/>
            <a:ext cx="2811924" cy="175432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Ghera</a:t>
            </a:r>
            <a:endParaRPr lang="it-IT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Vinicio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16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65" y="-17442"/>
            <a:ext cx="5709723" cy="38064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742" y="3065828"/>
            <a:ext cx="5688258" cy="379217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256048" y="116632"/>
            <a:ext cx="2811924" cy="175432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Ghera</a:t>
            </a:r>
            <a:endParaRPr lang="it-IT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Vinicio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83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488" y="-603448"/>
            <a:ext cx="4603440" cy="30689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488" y="2451680"/>
            <a:ext cx="4598328" cy="30655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5517232"/>
            <a:ext cx="2560506" cy="13407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504" y="5493520"/>
            <a:ext cx="2046720" cy="1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70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0" y="44624"/>
            <a:ext cx="9144000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Ghera</a:t>
            </a:r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 Vinicio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bg1"/>
                </a:glow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560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832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835696" y="2169318"/>
            <a:ext cx="5958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Il Signore sia con voi.</a:t>
            </a:r>
          </a:p>
          <a:p>
            <a:pPr lvl="0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 con il tuo spirito. </a:t>
            </a:r>
            <a:endParaRPr lang="it-IT" sz="40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661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44624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Tahoma" pitchFamily="34" charset="0"/>
                <a:cs typeface="Tahoma" pitchFamily="34" charset="0"/>
              </a:rPr>
              <a:t>Dio onnipotente, che per mezzo del suo Figlio, nato dalla Vergine Maria, ha dato alle madri cristiane la lieta speranza della vita eterna per i loro figli, benedica </a:t>
            </a:r>
            <a:r>
              <a:rPr lang="it-IT" sz="4000" dirty="0" smtClean="0">
                <a:latin typeface="Tahoma" pitchFamily="34" charset="0"/>
                <a:cs typeface="Tahoma" pitchFamily="34" charset="0"/>
              </a:rPr>
              <a:t>te, Alessandra; </a:t>
            </a:r>
            <a:r>
              <a:rPr lang="it-IT" sz="4000" dirty="0">
                <a:latin typeface="Tahoma" pitchFamily="34" charset="0"/>
                <a:cs typeface="Tahoma" pitchFamily="34" charset="0"/>
              </a:rPr>
              <a:t>e come ora siete riconoscenti per il dono della maternità, così con </a:t>
            </a:r>
            <a:r>
              <a:rPr lang="it-IT" sz="4000" dirty="0" smtClean="0">
                <a:latin typeface="Tahoma" pitchFamily="34" charset="0"/>
                <a:cs typeface="Tahoma" pitchFamily="34" charset="0"/>
              </a:rPr>
              <a:t>tua figlia vivi </a:t>
            </a:r>
            <a:r>
              <a:rPr lang="it-IT" sz="4000" dirty="0">
                <a:latin typeface="Tahoma" pitchFamily="34" charset="0"/>
                <a:cs typeface="Tahoma" pitchFamily="34" charset="0"/>
              </a:rPr>
              <a:t>sempre in rendimento di grazie: in Cristo Gesù nostro Signore.</a:t>
            </a:r>
          </a:p>
          <a:p>
            <a:pPr algn="r"/>
            <a:r>
              <a:rPr lang="it-IT" sz="4000" b="1" dirty="0" smtClean="0">
                <a:latin typeface="Tahoma" pitchFamily="34" charset="0"/>
                <a:cs typeface="Tahoma" pitchFamily="34" charset="0"/>
              </a:rPr>
              <a:t>Amen</a:t>
            </a:r>
            <a:r>
              <a:rPr lang="it-IT" sz="4000" b="1" dirty="0">
                <a:latin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5268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857375" y="785813"/>
            <a:ext cx="5429250" cy="19383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Caro eletto pargoletto, quanta questa povertà, più m'innamora, 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47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2211" y="260648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Tahoma" pitchFamily="34" charset="0"/>
                <a:cs typeface="Tahoma" pitchFamily="34" charset="0"/>
              </a:rPr>
              <a:t>Dio onnipotente, che dona la vita nel tempo e nell'eternità, benedica </a:t>
            </a:r>
            <a:r>
              <a:rPr lang="it-IT" sz="4000" dirty="0" smtClean="0">
                <a:latin typeface="Tahoma" pitchFamily="34" charset="0"/>
                <a:cs typeface="Tahoma" pitchFamily="34" charset="0"/>
              </a:rPr>
              <a:t>te, Roberto; </a:t>
            </a:r>
            <a:r>
              <a:rPr lang="it-IT" sz="4000" dirty="0">
                <a:latin typeface="Tahoma" pitchFamily="34" charset="0"/>
                <a:cs typeface="Tahoma" pitchFamily="34" charset="0"/>
              </a:rPr>
              <a:t>insieme con </a:t>
            </a:r>
            <a:r>
              <a:rPr lang="it-IT" sz="4000" dirty="0" smtClean="0">
                <a:latin typeface="Tahoma" pitchFamily="34" charset="0"/>
                <a:cs typeface="Tahoma" pitchFamily="34" charset="0"/>
              </a:rPr>
              <a:t>la tua sposa, sii </a:t>
            </a:r>
            <a:r>
              <a:rPr lang="it-IT" sz="4000" dirty="0">
                <a:latin typeface="Tahoma" pitchFamily="34" charset="0"/>
                <a:cs typeface="Tahoma" pitchFamily="34" charset="0"/>
              </a:rPr>
              <a:t>per </a:t>
            </a:r>
            <a:r>
              <a:rPr lang="it-IT" sz="4000" dirty="0" smtClean="0">
                <a:latin typeface="Tahoma" pitchFamily="34" charset="0"/>
                <a:cs typeface="Tahoma" pitchFamily="34" charset="0"/>
              </a:rPr>
              <a:t>tua figlia il primo testimone </a:t>
            </a:r>
            <a:r>
              <a:rPr lang="it-IT" sz="4000" dirty="0">
                <a:latin typeface="Tahoma" pitchFamily="34" charset="0"/>
                <a:cs typeface="Tahoma" pitchFamily="34" charset="0"/>
              </a:rPr>
              <a:t>della fede, con la parola e con l'esempio: in Cristo Gesù nostro Signore.</a:t>
            </a:r>
          </a:p>
          <a:p>
            <a:pPr algn="r"/>
            <a:r>
              <a:rPr lang="it-IT" sz="4000" b="1" dirty="0" smtClean="0">
                <a:latin typeface="Tahoma" pitchFamily="34" charset="0"/>
                <a:cs typeface="Tahoma" pitchFamily="34" charset="0"/>
              </a:rPr>
              <a:t>Amen</a:t>
            </a:r>
            <a:r>
              <a:rPr lang="it-IT" sz="4000" b="1" dirty="0">
                <a:latin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8402743"/>
      </p:ext>
    </p:extLst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88640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Tahoma" pitchFamily="34" charset="0"/>
                <a:cs typeface="Tahoma" pitchFamily="34" charset="0"/>
              </a:rPr>
              <a:t>Dio onnipotente, che ci ha fatto rinascere alla vita nuova dall'acqua e dallo Spirito Santo, benedica voi tutti; perché, sempre e dovunque, siate membra vive del suo popolo: in Cristo Gesù nostro Signore.</a:t>
            </a:r>
          </a:p>
          <a:p>
            <a:pPr algn="r"/>
            <a:r>
              <a:rPr lang="it-IT" sz="4000" b="1" dirty="0" smtClean="0">
                <a:latin typeface="Tahoma" pitchFamily="34" charset="0"/>
                <a:cs typeface="Tahoma" pitchFamily="34" charset="0"/>
              </a:rPr>
              <a:t>Amen</a:t>
            </a:r>
            <a:r>
              <a:rPr lang="it-IT" sz="4000" b="1" dirty="0">
                <a:latin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92780"/>
      </p:ext>
    </p:extLst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latin typeface="Tahoma" pitchFamily="34" charset="0"/>
                <a:cs typeface="Tahoma" pitchFamily="34" charset="0"/>
              </a:rPr>
              <a:t>E vi doni la sua pace Dio onnipotente, </a:t>
            </a:r>
            <a:r>
              <a:rPr lang="it-IT" sz="4000" dirty="0" smtClean="0">
                <a:latin typeface="Tahoma" pitchFamily="34" charset="0"/>
                <a:cs typeface="Tahoma" pitchFamily="34" charset="0"/>
              </a:rPr>
              <a:t>Padre </a:t>
            </a:r>
            <a:r>
              <a:rPr lang="it-IT" sz="4000" dirty="0">
                <a:latin typeface="Tahoma" pitchFamily="34" charset="0"/>
                <a:cs typeface="Tahoma" pitchFamily="34" charset="0"/>
              </a:rPr>
              <a:t>e Figlio e Spirito Santo.		</a:t>
            </a:r>
          </a:p>
          <a:p>
            <a:pPr algn="r"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Amen. </a:t>
            </a:r>
            <a:endParaRPr lang="it-IT" sz="4000" dirty="0">
              <a:latin typeface="Tahoma" pitchFamily="34" charset="0"/>
              <a:cs typeface="Tahoma" pitchFamily="34" charset="0"/>
            </a:endParaRPr>
          </a:p>
          <a:p>
            <a:pPr eaLnBrk="0" hangingPunct="0"/>
            <a:endParaRPr lang="it-IT" sz="4000" dirty="0">
              <a:latin typeface="Tahoma" pitchFamily="34" charset="0"/>
              <a:cs typeface="Tahoma" pitchFamily="34" charset="0"/>
            </a:endParaRPr>
          </a:p>
          <a:p>
            <a:pPr eaLnBrk="0" hangingPunct="0"/>
            <a:r>
              <a:rPr lang="it-IT" sz="4000" dirty="0">
                <a:latin typeface="Tahoma" pitchFamily="34" charset="0"/>
                <a:cs typeface="Tahoma" pitchFamily="34" charset="0"/>
              </a:rPr>
              <a:t>Nel nome del Signore: andate in pace.</a:t>
            </a:r>
          </a:p>
          <a:p>
            <a:pPr algn="r"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Rendiamo grazie a Dio. </a:t>
            </a:r>
            <a:endParaRPr lang="it-IT" sz="40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10" descr="http://immareli.altervista.org/ani/nativitamo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00100" y="285728"/>
            <a:ext cx="7297190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buona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domenica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8625" y="0"/>
            <a:ext cx="828675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giacché ti fece amor povero ancora.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10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85" name="Rectangle 1"/>
          <p:cNvSpPr>
            <a:spLocks noChangeArrowheads="1"/>
          </p:cNvSpPr>
          <p:nvPr/>
        </p:nvSpPr>
        <p:spPr bwMode="auto">
          <a:xfrm>
            <a:off x="357188" y="0"/>
            <a:ext cx="84296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giacché ti fece amor povero ancora.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41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Padre d'immensa gloria, tu hai 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consa-</a:t>
            </a:r>
            <a:r>
              <a:rPr lang="it-IT" sz="4000" dirty="0" err="1" smtClean="0">
                <a:latin typeface="Calibri" pitchFamily="34" charset="0"/>
                <a:cs typeface="Times New Roman" pitchFamily="18" charset="0"/>
              </a:rPr>
              <a:t>crato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con potenza di Spirito Santo il tuo Verbo fatto uomo, e lo hai stabilito luce del mondo e alleanza di pace per tutti i popoli; concedi a noi che oggi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celebria-mo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 il mistero del suo battesimo nel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Gior-dano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, di vivere come fedeli imitatori del tuo Figlio prediletto, in cui il tuo amore si compiace. Egli è Dio, e vive e regna con te, nell'unità dello Spirito Santo, per tutti i secoli dei secoli. 		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1747" name="Picture 8" descr="Tapezze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357188" y="0"/>
            <a:ext cx="835818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i="1">
                <a:latin typeface="Calibri" pitchFamily="34" charset="0"/>
                <a:ea typeface="Times New Roman" pitchFamily="18" charset="0"/>
                <a:cs typeface="Arial" charset="0"/>
              </a:rPr>
              <a:t>Dagli Atti degli Apostoli</a:t>
            </a:r>
          </a:p>
          <a:p>
            <a:pPr algn="just"/>
            <a:r>
              <a:rPr lang="it-IT" sz="4000">
                <a:latin typeface="Calibri" pitchFamily="34" charset="0"/>
                <a:ea typeface="Times New Roman" pitchFamily="18" charset="0"/>
                <a:cs typeface="Arial" charset="0"/>
              </a:rPr>
              <a:t>In quei giorni, Pietro prese la parola e disse: «In verità sto rendendomi conto che Dio non fa preferenze di persone, ma accoglie chi lo teme e pratica la giustizia, a qualunque nazione appar-tenga. Questa è la Parola che egli ha inviato ai figli d’Israele, annunciando la pace per mezzo di Gesù Cristo: questi è il Signore di tutti.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tella come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286000" y="3013075"/>
            <a:ext cx="5857875" cy="1323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scendi dalle stelle, 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Re del cielo,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tangolo 1"/>
          <p:cNvSpPr>
            <a:spLocks noChangeArrowheads="1"/>
          </p:cNvSpPr>
          <p:nvPr/>
        </p:nvSpPr>
        <p:spPr bwMode="auto">
          <a:xfrm>
            <a:off x="642938" y="0"/>
            <a:ext cx="8001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Voi sapete ciò che è accaduto in tutta la Giudea, cominciando dalla Galilea, dopo il battesimo predicato da Gio-vanni; cioè come Dio consacrò in Spi-rito Santo e potenza Gesù di Nàzaret, il quale passò beneficando e risanan-do tutti coloro che stavano sotto il potere del diavolo, perché Dio era con lui».</a:t>
            </a:r>
          </a:p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Parola di Dio.   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Rendiamo grazie a Dio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ascatas-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785813" y="1341438"/>
            <a:ext cx="835818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benedirà il suo popolo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 la pace.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3717925"/>
            <a:ext cx="8715375" cy="3170238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Date al Signore, figli di Dio,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date al Signore gloria e potenza. Date al Signore la gloria del suo nome, prostratevi al Signore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nel suo atrio santo.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ascatas-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8037" y="260648"/>
            <a:ext cx="9144000" cy="255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voce del Signore è sopra le acque, il Signore sulle grandi acque. La voce del Signore è forza,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voce del Signore è potenza.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3568" y="4941168"/>
            <a:ext cx="835818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benedirà il suo popolo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 la pace.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5750" y="258762"/>
            <a:ext cx="8572500" cy="317023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 dirty="0">
                <a:latin typeface="Comic Sans MS" pitchFamily="66" charset="0"/>
              </a:rPr>
              <a:t>Tuona il Dio della gloria, nel suo tempio tutti dicono: «Gloria!». </a:t>
            </a:r>
          </a:p>
          <a:p>
            <a:r>
              <a:rPr lang="it-IT" sz="4000" b="1" i="1" dirty="0">
                <a:latin typeface="Comic Sans MS" pitchFamily="66" charset="0"/>
              </a:rPr>
              <a:t>Il Signore è seduto sull’oceano del cielo, il Signore siede re per sempre. 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7584" y="4509120"/>
            <a:ext cx="835818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benedirà il suo popolo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 la pace.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presepe altare\presepealtare2010-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282" y="142852"/>
            <a:ext cx="8929718" cy="2554545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magine 2" descr="Natale 2007 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1428728" y="4071942"/>
            <a:ext cx="6643688" cy="2554545"/>
          </a:xfrm>
          <a:prstGeom prst="rect">
            <a:avLst/>
          </a:prstGeom>
          <a:solidFill>
            <a:srgbClr val="FFC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Times New Roman" pitchFamily="18" charset="0"/>
              </a:rPr>
              <a:t>Si aprirono i cieli e la voce del Padre disse: «Questi è il Figlio mio, l’amato: ascoltatelo!».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presepe altare\presepealtare2010-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142875"/>
            <a:ext cx="8929687" cy="2554288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ttangolo 1"/>
          <p:cNvSpPr>
            <a:spLocks noChangeArrowheads="1"/>
          </p:cNvSpPr>
          <p:nvPr/>
        </p:nvSpPr>
        <p:spPr bwMode="auto">
          <a:xfrm>
            <a:off x="214313" y="214313"/>
            <a:ext cx="728662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Matteo.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4275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50" y="2735263"/>
            <a:ext cx="3143250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1"/>
          <p:cNvSpPr>
            <a:spLocks noChangeArrowheads="1"/>
          </p:cNvSpPr>
          <p:nvPr/>
        </p:nvSpPr>
        <p:spPr bwMode="auto">
          <a:xfrm>
            <a:off x="500063" y="214313"/>
            <a:ext cx="78581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In quel tempo, Gesù dalla Galilea venne al Giordano da Giovanni, per farsi battezzare da lui.</a:t>
            </a:r>
          </a:p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Giovanni però voleva impedirglielo, dicendo: «Sono io che ho bisogno di essere battezzato da te, e tu vieni da me?». Ma Gesù gli rispose: «Lascia fare per ora, perché conviene che adempiamo ogni giustizia». Allora egli lo lasciò fare.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2"/>
          <p:cNvSpPr>
            <a:spLocks noChangeArrowheads="1"/>
          </p:cNvSpPr>
          <p:nvPr/>
        </p:nvSpPr>
        <p:spPr bwMode="auto">
          <a:xfrm>
            <a:off x="285750" y="428625"/>
            <a:ext cx="850106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Appena battezzato, Gesù uscì dall’acqua: ed ecco, si aprirono per lui i cieli ed egli vide lo Spirito di Dio discendere come una colomba e venire sopra di lui. Ed ecco una voce dal cielo che diceva: «Questi è il Figlio mio, l’amato: in lui ho posto il mio compiacimento».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etlem0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928813" y="214313"/>
            <a:ext cx="5143500" cy="1323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Battesimo Gesù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42938"/>
            <a:ext cx="62198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403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Fratelli carissimi, invochiamo la misericordia di Cristo nostro Signore per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questa bambina chiamata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alla grazia del battesimo, per 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suoi genitori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, per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il 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la madrina,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per tutti i battezzati.</a:t>
            </a: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Preghiamo insieme e diciamo: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Ascoltaci, o Signore.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Ascoltaci, o Signore.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45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1"/>
          <p:cNvSpPr>
            <a:spLocks noChangeArrowheads="1"/>
          </p:cNvSpPr>
          <p:nvPr/>
        </p:nvSpPr>
        <p:spPr bwMode="auto">
          <a:xfrm>
            <a:off x="285750" y="0"/>
            <a:ext cx="828675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Elena sia illuminata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dal mistero della tua morte e risurrezione,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rinasca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 nuova vita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sia incorporata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alla tua santa  Chiesa: noi ti preghiamo.</a:t>
            </a:r>
          </a:p>
          <a:p>
            <a:pPr algn="just"/>
            <a:endParaRPr lang="it-IT" sz="16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con la grazia del Battesimo e della Confermazione (</a:t>
            </a:r>
            <a:r>
              <a:rPr lang="it-IT" sz="4000" i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Cresima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)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diventi fedele discepola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testimone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del tuo Vangelo: noi ti preghiamo.</a:t>
            </a:r>
          </a:p>
        </p:txBody>
      </p:sp>
    </p:spTree>
    <p:extLst>
      <p:ext uri="{BB962C8B-B14F-4D97-AF65-F5344CB8AC3E}">
        <p14:creationId xmlns:p14="http://schemas.microsoft.com/office/powerpoint/2010/main" val="24605467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ttangolo 1"/>
          <p:cNvSpPr>
            <a:spLocks noChangeArrowheads="1"/>
          </p:cNvSpPr>
          <p:nvPr/>
        </p:nvSpPr>
        <p:spPr bwMode="auto">
          <a:xfrm>
            <a:off x="357188" y="0"/>
            <a:ext cx="82867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da 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guidata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camminino in santità di vita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giunga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alla vita eterna: noi ti preghiamo.</a:t>
            </a: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suoi genitori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il 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la madrina,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diano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 lei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, con il tuo aiuto, una chiara testimonianza di fede: noi ti preghiamo.</a:t>
            </a:r>
          </a:p>
        </p:txBody>
      </p:sp>
    </p:spTree>
    <p:extLst>
      <p:ext uri="{BB962C8B-B14F-4D97-AF65-F5344CB8AC3E}">
        <p14:creationId xmlns:p14="http://schemas.microsoft.com/office/powerpoint/2010/main" val="4126057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214313" y="571500"/>
            <a:ext cx="85725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tu custodisca sempre nel tuo amore la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sua famiglia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: noi ti preghiamo.</a:t>
            </a: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tu ravvivi in noi la grazia del Battesimo: noi ti preghiamo.</a:t>
            </a:r>
          </a:p>
        </p:txBody>
      </p:sp>
    </p:spTree>
    <p:extLst>
      <p:ext uri="{BB962C8B-B14F-4D97-AF65-F5344CB8AC3E}">
        <p14:creationId xmlns:p14="http://schemas.microsoft.com/office/powerpoint/2010/main" val="233358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dopo aver implorato la misericordia del Signore, invochiamo ora l'inter-cessione dei Santi.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Santa Maria Madre di Dio </a:t>
            </a:r>
          </a:p>
          <a:p>
            <a:pPr algn="r"/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 Giovanni Battista	</a:t>
            </a:r>
          </a:p>
          <a:p>
            <a:pPr algn="r"/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 Giuseppe		    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845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1"/>
          <p:cNvSpPr>
            <a:spLocks noChangeArrowheads="1"/>
          </p:cNvSpPr>
          <p:nvPr/>
        </p:nvSpPr>
        <p:spPr bwMode="auto">
          <a:xfrm>
            <a:off x="285750" y="428625"/>
            <a:ext cx="8572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Sant‘Elena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	       	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Sant'Allucio	       	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tutti di Dio	      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Pregate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31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 onnipotente ed eterno, tu hai mandato nel mondo il tuo Figlio per distruggere il potere di satana, spirito del male e trasferire l'uomo dalle tenebre nel tuo regno di luce infinita; umilmente ti preghiamo: libera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questa bambina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dal peccato originale,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consacrala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tempio della tua gloria, dimora dello Spirito Santo. Per Cristo nostro Signore.	                 </a:t>
            </a:r>
            <a:r>
              <a:rPr lang="de-DE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35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357188" y="0"/>
            <a:ext cx="85725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de-DE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Elena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, </a:t>
            </a:r>
            <a:endParaRPr lang="it-IT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ungo con l'olio, segno di salvezza: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fortifichi con la sua potenza Cristo Salvatore, che vive e regna nei secoli dei secoli.		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06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gruppoliturgico.com/Battesimo/1097.jpg">
            <a:hlinkClick r:id="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57166"/>
            <a:ext cx="6643734" cy="6643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3401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928688" y="214313"/>
            <a:ext cx="5143500" cy="1323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Voi sapete, fratelli carissimi, che nel mistero dell'acqua battesimale Dio ha voluto comunicarci la sua stessa vita. Rivolgiamo a lui tutti insieme la nostra preghiera, perché effonda la sua grazia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sulla bambina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che in quest'acqua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sarà battezzata.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226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ttangolo 1"/>
          <p:cNvSpPr>
            <a:spLocks noChangeArrowheads="1"/>
          </p:cNvSpPr>
          <p:nvPr/>
        </p:nvSpPr>
        <p:spPr bwMode="auto">
          <a:xfrm>
            <a:off x="285750" y="0"/>
            <a:ext cx="82153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Dio, per mezzo dei segni sacramentali, tu operi con invisibile potenza le meraviglie della sal-vezza; e in molti modi, attraverso i tempi, hai preparato l'acqua, tua creatura ad essere segno del battesimo: fin dalle origini il tuo Spirito si librava sulle acque perché contenessero in germe la forza di santificare; 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416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1"/>
          <p:cNvSpPr>
            <a:spLocks noChangeArrowheads="1"/>
          </p:cNvSpPr>
          <p:nvPr/>
        </p:nvSpPr>
        <p:spPr bwMode="auto">
          <a:xfrm>
            <a:off x="428625" y="0"/>
            <a:ext cx="81438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anche nel diluvio hai prefigurato il Battesimo, perché, oggi come allora, l'acqua segnasse la fine del peccato e l'inizio della vita nuova; tu hai liberato dalla schiavitù i figli di Abramo, facendoli passare illesi attraverso il Mar Rosso, perché fossero immagine del futuro popolo dei battezzati; 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43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infine, nella pienezza dei tempi, il tuo Figlio, battezzato nell'acqua del Giordano, fu consacrato dallo Spirito Santo; innalzato sulla croce, egli versò dal suo fianco sangue ed acqua; e dopo la sua risurrezione comandò ai discepoli: "Andate, annunciate il Vangelo a tutti i popoli, e battezzateli nel nome del Padre e del Figlio e dello Spirito Santo".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98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ttangolo 1"/>
          <p:cNvSpPr>
            <a:spLocks noChangeArrowheads="1"/>
          </p:cNvSpPr>
          <p:nvPr/>
        </p:nvSpPr>
        <p:spPr bwMode="auto">
          <a:xfrm>
            <a:off x="285750" y="0"/>
            <a:ext cx="82867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ora, Padre, guarda con amore la tua Chiesa: fa' scaturire per lei la sorgente del Battesimo, infondi in quest'acqua, per opera dello Spirito Santo, la grazia del tuo unico Figlio; affinché con il sacramento del Battesimo, l'uomo, fatto a tua immagine, sia lavato dalla macchia del peccato, e dall'acqua e dallo Spirito Santo rinasca come nuova creatura.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90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ttangolo 1"/>
          <p:cNvSpPr>
            <a:spLocks noChangeArrowheads="1"/>
          </p:cNvSpPr>
          <p:nvPr/>
        </p:nvSpPr>
        <p:spPr bwMode="auto">
          <a:xfrm>
            <a:off x="214313" y="357188"/>
            <a:ext cx="85725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Discenda in quest'acqua la potenza dello Spirito Santo: perché coloro che in essa riceveranno il Battesimo, siano sepolti con Cristo nella morte e con lui risorgano alla vita immortale.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Cristo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488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0"/>
            <a:ext cx="850106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Cari genitori,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madrina, la bambina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che voi presentate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ricevere il Battesimo. Nel suo amore Dio darà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 lei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una vita nuova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rinascerà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dall'acqua e dallo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 voi il compito di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educarla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nella fede, perché la vita divina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riceve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 dono sia preservata dal peccato e cresca di giorno in giorno.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70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dunque in forza della vostra fede, siete pronti ad assumervi questo impegno, memori delle promesse del vostro Battesimo, rinunciate al peccato, e fate la vostra professione di fede in Cristo Gesù: è la fede della Chiesa nella quale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vostra figlia viene battezzata.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65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 peccato, per vivere nella libertà dei figli di Dio?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alle seduzioni del male, per non lasciarvi dominare dal peccato?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 Satana, origine e causa di ogni peccato?		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05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Dio, Padre onnipotente, creatore del cielo e della terra?  </a:t>
            </a: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Gesù Cristo, suo unico Figlio, nostro Signore, che nacque da Maria vergine, morì e fu sepolto, è risuscitato dai morti e siede alla destra del Padre?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714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Nat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3" y="0"/>
            <a:ext cx="6572250" cy="19383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Bambino mio divino, 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io ti vedo qui a tremar: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Dio beato!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nello Spirito Santo, la santa Chiesa cattolica, la comunione dei santi, la remissione dei peccati, la risurrezione della carne e la vita eterna?	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Questa è la nostra fede. Questa è la fede della Chiesa. E noi ci gloriamo di professarla, in Cristo Gesù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65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N:\05 Fotografie\Gite\Terrasanta\Terrasanta 2008\Terrasanta 2008 17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6426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928688" y="88900"/>
            <a:ext cx="7929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Volete dunque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Elena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riceva il battesimo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nella fede della Chiesa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che tutti insieme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abbiamo professato?</a:t>
            </a:r>
          </a:p>
          <a:p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Sì, lo vogliamo.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05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mareli.altervista.org/ani/acquab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357430"/>
            <a:ext cx="7500990" cy="4500600"/>
          </a:xfrm>
          <a:prstGeom prst="rect">
            <a:avLst/>
          </a:prstGeom>
          <a:noFill/>
        </p:spPr>
      </p:pic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214563" y="285750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Elena,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io ti battezzo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nel nome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Padre 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Figlio e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52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:\05 Fotografie\Gite\Terrasanta 2007\Terrasanta 2007 18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5817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ttangolo 1"/>
          <p:cNvSpPr>
            <a:spLocks noChangeArrowheads="1"/>
          </p:cNvSpPr>
          <p:nvPr/>
        </p:nvSpPr>
        <p:spPr bwMode="auto">
          <a:xfrm>
            <a:off x="142875" y="212725"/>
            <a:ext cx="878681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Dio onnipotente, Padre del nostro Si-gnore Gesù Cristo,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ha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liberata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dal peccato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ha fatto rinascere dall'ac-qua e dallo Spirito Santo,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unendoti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al suo popolo; egli stesso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consacra con il crisma di salvezza, perché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inse-rita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in Cristo, sacerdote, re e profeta,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tu sia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sempre membra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viva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del suo corpo per la vita eterna. 	       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Amen.</a:t>
            </a:r>
            <a:endParaRPr lang="it-IT" sz="40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30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:\05 Fotografie\Gite\Terrasanta 2007\Terrasanta 2007 1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1836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Elena,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sei diventata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nuova creatura, </a:t>
            </a: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 ti sei rivestita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di Cristo.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Questa veste bianca sia segno della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tua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nuova dignità: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aiutata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dalle parole e dall'esempio dei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tuoi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cari,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portala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senza macchia per la vita eterna.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87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holyart.it/images/holyart/AC01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6865954" cy="6865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3724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ttangolo 1"/>
          <p:cNvSpPr>
            <a:spLocks noChangeArrowheads="1"/>
          </p:cNvSpPr>
          <p:nvPr/>
        </p:nvSpPr>
        <p:spPr bwMode="auto">
          <a:xfrm>
            <a:off x="357188" y="0"/>
            <a:ext cx="850106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Ricevete la luce di Cristo.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 voi, genitori, e a voi,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madrina,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affidato questo segno pasquale, fiamma che sempre dovete alimentare. Abbiate cura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vostra bambina, illuminata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 Cristo,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viva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sempre come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figlia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della luce; e perseverando nella fede,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vada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incontro al Signore che viene, con tutti i santi, nel regno dei cieli.</a:t>
            </a:r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62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iapositiva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214313" y="0"/>
            <a:ext cx="85725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l'avermi amato.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N:\05 Fotografie\Cattedrale\Pasqua\Pasqua 2009\Pasqua 2009 0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541" cy="6858000"/>
          </a:xfrm>
          <a:prstGeom prst="rect">
            <a:avLst/>
          </a:prstGeom>
          <a:noFill/>
        </p:spPr>
      </p:pic>
      <p:pic>
        <p:nvPicPr>
          <p:cNvPr id="9218" name="Picture 2" descr="http://immareli.altervista.org/ani/candela0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72924">
            <a:off x="3000364" y="714356"/>
            <a:ext cx="1000132" cy="32596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760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214313"/>
            <a:ext cx="85725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Il Signore Gesù, che fece udire i sordi e parlare i muti, ti conceda di ascoltare presto la sua parola, e di professare la tua fede, a lode e gloria di Dio Padre.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9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ede\Desktop\presepe altare\presepealtare2010-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4001" name="Rectangle 1"/>
          <p:cNvSpPr>
            <a:spLocks noChangeArrowheads="1"/>
          </p:cNvSpPr>
          <p:nvPr/>
        </p:nvSpPr>
        <p:spPr bwMode="auto">
          <a:xfrm>
            <a:off x="714348" y="428625"/>
            <a:ext cx="7643866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20" y="357188"/>
            <a:ext cx="85725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che i vati da lungi sognar, tu che angeliche voci annunziar,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al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1538" y="142875"/>
            <a:ext cx="785815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42" name="Object 2"/>
          <p:cNvGraphicFramePr>
            <a:graphicFrameLocks noChangeAspect="1"/>
          </p:cNvGraphicFramePr>
          <p:nvPr/>
        </p:nvGraphicFramePr>
        <p:xfrm>
          <a:off x="0" y="-1588"/>
          <a:ext cx="9144000" cy="6861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iapositiva" r:id="rId3" imgW="4572180" imgH="3428972" progId="PowerPoint.Slide.8">
                  <p:embed/>
                </p:oleObj>
              </mc:Choice>
              <mc:Fallback>
                <p:oleObj name="Diapositiva" r:id="rId3" imgW="4572180" imgH="3428972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61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/>
          <p:cNvSpPr/>
          <p:nvPr/>
        </p:nvSpPr>
        <p:spPr>
          <a:xfrm>
            <a:off x="2000232" y="142875"/>
            <a:ext cx="714376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 stirpe regale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decor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virgineo mistico fior,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atività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214313" y="0"/>
            <a:ext cx="85725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l'avermi amato.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Nat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50" y="0"/>
            <a:ext cx="800102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tillilh9821.altervista.org/albums/userpics/10001/1_5_JosiesGift_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50" y="142875"/>
            <a:ext cx="764383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disceso a scontare l'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error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sol nato a parlare d'amor.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3643312" cy="1323975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71875" y="5286375"/>
            <a:ext cx="5072063" cy="1323975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4" descr="Na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86116" y="142852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71472" y="4643446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9" descr="xangel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38" y="3417888"/>
            <a:ext cx="3571875" cy="3440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3971" name="Picture 10" descr="xangel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338" y="857250"/>
            <a:ext cx="27051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pic>
        <p:nvPicPr>
          <p:cNvPr id="83973" name="Picture 8" descr="xangel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1357313"/>
            <a:ext cx="3071813" cy="3071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857356" y="1785926"/>
            <a:ext cx="5572125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nome date alla vostra bambina?</a:t>
            </a:r>
          </a:p>
          <a:p>
            <a:pPr algn="just"/>
            <a:r>
              <a:rPr lang="en-GB" sz="4000" i="1" dirty="0" err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en-GB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N . . 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endParaRPr lang="en-GB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en-GB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 </a:t>
            </a:r>
            <a:r>
              <a:rPr lang="en-GB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Elena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cosa chiedete alla Chiesa di Dio?</a:t>
            </a:r>
          </a:p>
          <a:p>
            <a:pPr algn="just"/>
            <a:r>
              <a:rPr lang="it-IT" sz="4000" i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Il Battesimo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73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85720" y="214290"/>
            <a:ext cx="5072097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14546" y="3714752"/>
            <a:ext cx="6572296" cy="292387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3643312" cy="1323975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71875" y="5286375"/>
            <a:ext cx="5072063" cy="1323975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Diapositiv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357158" y="-5417"/>
            <a:ext cx="8215370" cy="686341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Cari genitori,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chiedendo il Battesimo per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vostra figlia,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voi vi impegnate 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educarla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nella fede, perché, nell'osservanza dei comandamenti,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impari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ad amare Dio e il prossimo, come Cristo ci ha insegnato.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Siete consapevoli di questa res-ponsabilità?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Sì.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523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:\prewsepe cattedrale\IMG_1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142860" y="0"/>
            <a:ext cx="8858280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la potenza</a:t>
            </a:r>
          </a:p>
          <a:p>
            <a:pPr algn="ctr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830" y="2020677"/>
            <a:ext cx="3531753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 dirty="0">
                <a:solidFill>
                  <a:srgbClr val="FF0000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 dirty="0">
                <a:solidFill>
                  <a:srgbClr val="FF0000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 dirty="0">
                <a:solidFill>
                  <a:srgbClr val="FF0000"/>
                </a:solidFill>
                <a:latin typeface="Calibri" pitchFamily="34" charset="0"/>
              </a:rPr>
              <a:t>cuore, </a:t>
            </a:r>
            <a:endParaRPr lang="it-IT" sz="66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94211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Ora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la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728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97284" name="Picture 14" descr="http://tillilh9821.altervista.org/albums/userpics/10001/ist2_865859_nativity_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1714500"/>
            <a:ext cx="647382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1928813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2966</Words>
  <Application>Microsoft Office PowerPoint</Application>
  <PresentationFormat>Presentazione su schermo (4:3)</PresentationFormat>
  <Paragraphs>365</Paragraphs>
  <Slides>143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143</vt:i4>
      </vt:variant>
    </vt:vector>
  </HeadingPairs>
  <TitlesOfParts>
    <vt:vector size="170" baseType="lpstr">
      <vt:lpstr>Arial</vt:lpstr>
      <vt:lpstr>Arial Black</vt:lpstr>
      <vt:lpstr>Calibri</vt:lpstr>
      <vt:lpstr>Comic Sans MS</vt:lpstr>
      <vt:lpstr>Cooper Black</vt:lpstr>
      <vt:lpstr>Impact</vt:lpstr>
      <vt:lpstr>Kristen ITC</vt:lpstr>
      <vt:lpstr>Stencil</vt:lpstr>
      <vt:lpstr>Tahoma</vt:lpstr>
      <vt:lpstr>Times</vt:lpstr>
      <vt:lpstr>Times New Roman</vt:lpstr>
      <vt:lpstr>En blanco</vt:lpstr>
      <vt:lpstr>2_Struttura predefinita</vt:lpstr>
      <vt:lpstr>1_En blanco</vt:lpstr>
      <vt:lpstr>Tema di Office</vt:lpstr>
      <vt:lpstr>3_Struttura predefinita</vt:lpstr>
      <vt:lpstr>2_Tema di Office</vt:lpstr>
      <vt:lpstr>1_Tema di Office</vt:lpstr>
      <vt:lpstr>2_En blanco</vt:lpstr>
      <vt:lpstr>4_Struttura predefinita</vt:lpstr>
      <vt:lpstr>9_Tema di Office</vt:lpstr>
      <vt:lpstr>10_Tema di Office</vt:lpstr>
      <vt:lpstr>11_Tema di Office</vt:lpstr>
      <vt:lpstr>12_Tema di Office</vt:lpstr>
      <vt:lpstr>5_Tema di Office</vt:lpstr>
      <vt:lpstr>3_En blanco</vt:lpstr>
      <vt:lpstr>Diapositiva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Federico B.</cp:lastModifiedBy>
  <cp:revision>133</cp:revision>
  <dcterms:created xsi:type="dcterms:W3CDTF">2003-10-01T14:22:47Z</dcterms:created>
  <dcterms:modified xsi:type="dcterms:W3CDTF">2014-01-11T17:23:30Z</dcterms:modified>
</cp:coreProperties>
</file>